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0" r:id="rId3"/>
    <p:sldId id="288" r:id="rId4"/>
    <p:sldId id="293" r:id="rId5"/>
    <p:sldId id="303" r:id="rId6"/>
    <p:sldId id="302" r:id="rId7"/>
    <p:sldId id="292" r:id="rId8"/>
    <p:sldId id="298" r:id="rId9"/>
    <p:sldId id="301" r:id="rId10"/>
    <p:sldId id="304" r:id="rId11"/>
    <p:sldId id="299" r:id="rId12"/>
    <p:sldId id="30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54"/>
    <p:restoredTop sz="94719"/>
  </p:normalViewPr>
  <p:slideViewPr>
    <p:cSldViewPr snapToGrid="0" snapToObjects="1">
      <p:cViewPr varScale="1">
        <p:scale>
          <a:sx n="55" d="100"/>
          <a:sy n="55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2017/5/8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真实项目</a:t>
            </a:r>
            <a:r>
              <a:rPr lang="zh-CN" altLang="en-US" smtClean="0"/>
              <a:t>实践</a:t>
            </a:r>
            <a:r>
              <a:rPr lang="en-US" altLang="zh-CN" smtClean="0"/>
              <a:t>(3)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                         刘笑锋   （</a:t>
            </a:r>
            <a:r>
              <a:rPr kumimoji="1" lang="en-US" altLang="zh-CN" dirty="0" smtClean="0"/>
              <a:t>QQ:84539606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6541" y="158659"/>
            <a:ext cx="5719483" cy="60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/>
              <a:t>网络应用开发项目实践</a:t>
            </a:r>
            <a:r>
              <a:rPr kumimoji="1" lang="en-US" altLang="zh-CN" sz="3600" b="1" dirty="0" smtClean="0"/>
              <a:t>(Java)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21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添加返回按钮</a:t>
            </a:r>
            <a:endParaRPr kumimoji="1"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当显示市级列表或者县级列表时，需要能显示返回按</a:t>
            </a:r>
            <a:r>
              <a:rPr kumimoji="1" lang="zh-CN" altLang="en-US" sz="3600" dirty="0" smtClean="0"/>
              <a:t>钮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99400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注意点之添加新文件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583"/>
            <a:ext cx="12192000" cy="20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046" y="247894"/>
            <a:ext cx="2420816" cy="3667614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ListView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事件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处理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3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上次内容</a:t>
            </a:r>
            <a:r>
              <a:rPr kumimoji="1" lang="zh-CN" altLang="en-US" dirty="0" smtClean="0"/>
              <a:t>回顾</a:t>
            </a:r>
            <a:endParaRPr kumimoji="1" lang="en-US" altLang="zh-CN" dirty="0" smtClean="0"/>
          </a:p>
          <a:p>
            <a:r>
              <a:rPr kumimoji="1" lang="zh-CN" altLang="en-US" dirty="0" smtClean="0"/>
              <a:t>本次需要完成的内容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在一个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中（而不是三个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完成三级选择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添加回退按钮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添加网络访问</a:t>
            </a:r>
            <a:endParaRPr kumimoji="1" lang="en-US" altLang="zh-CN" dirty="0" smtClean="0"/>
          </a:p>
          <a:p>
            <a:r>
              <a:rPr kumimoji="1" lang="zh-CN" altLang="en-US" dirty="0" smtClean="0"/>
              <a:t>总结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2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实践项目介绍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62" y="0"/>
            <a:ext cx="443809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24" y="0"/>
            <a:ext cx="443809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690688"/>
            <a:ext cx="34764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可以罗列出全国所有的省、市、县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可以查看全国任意城市的天气信息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可以自由的切换城市，去查看其他城市的天气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 smtClean="0"/>
              <a:t>提供手动更新一集后台自动更新天气的功能</a:t>
            </a: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54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上次课内容</a:t>
            </a:r>
            <a:r>
              <a:rPr kumimoji="1" lang="zh-CN" altLang="en-US" dirty="0" smtClean="0"/>
              <a:t>回顾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完成</a:t>
            </a:r>
            <a:r>
              <a:rPr kumimoji="1" lang="zh-CN" altLang="en-US" dirty="0"/>
              <a:t>省市县的选择</a:t>
            </a:r>
            <a:r>
              <a:rPr kumimoji="1" lang="en-US" altLang="zh-CN" dirty="0"/>
              <a:t>(</a:t>
            </a:r>
            <a:r>
              <a:rPr kumimoji="1" lang="zh-CN" altLang="en-US" dirty="0"/>
              <a:t>三级联动）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完成</a:t>
            </a:r>
            <a:r>
              <a:rPr kumimoji="1" lang="en-US" altLang="zh-CN" dirty="0" err="1" smtClean="0"/>
              <a:t>ListView</a:t>
            </a:r>
            <a:r>
              <a:rPr kumimoji="1" lang="zh-CN" altLang="en-US" dirty="0" smtClean="0"/>
              <a:t>显示省级内容</a:t>
            </a:r>
            <a:r>
              <a:rPr kumimoji="1" lang="en-US" altLang="zh-CN" dirty="0" smtClean="0"/>
              <a:t>3.2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3.5.1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3.5.4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TextView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ListView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Adapter(</a:t>
            </a:r>
            <a:r>
              <a:rPr kumimoji="1" lang="zh-CN" altLang="en-US" dirty="0" smtClean="0"/>
              <a:t>适配器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ArrayAdapter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ListView</a:t>
            </a:r>
            <a:r>
              <a:rPr kumimoji="1" lang="zh-CN" altLang="en-US" dirty="0" smtClean="0"/>
              <a:t>的条目单击事件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向下一个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传递参数</a:t>
            </a:r>
            <a:r>
              <a:rPr kumimoji="1" lang="en-US" altLang="zh-CN" dirty="0" smtClean="0"/>
              <a:t>(P50)</a:t>
            </a:r>
          </a:p>
          <a:p>
            <a:pPr lvl="1"/>
            <a:endParaRPr kumimoji="1"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提交</a:t>
            </a:r>
            <a:r>
              <a:rPr kumimoji="1" lang="zh-CN" altLang="en-US" sz="2800" dirty="0" smtClean="0"/>
              <a:t>内容到远程</a:t>
            </a:r>
            <a:r>
              <a:rPr kumimoji="1" lang="en-US" altLang="zh-CN" sz="2800" dirty="0" err="1" smtClean="0"/>
              <a:t>git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repository</a:t>
            </a:r>
          </a:p>
          <a:p>
            <a:pPr marL="228600" lvl="1">
              <a:spcBef>
                <a:spcPts val="1000"/>
              </a:spcBef>
            </a:pPr>
            <a:endParaRPr kumimoji="1" lang="en-US" altLang="zh-CN" sz="2800" dirty="0"/>
          </a:p>
          <a:p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18" y="0"/>
            <a:ext cx="443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722"/>
            <a:ext cx="12192000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2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247"/>
            <a:ext cx="12192000" cy="52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提交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如何把自己每次所做的内容提交上去？备份与历史记录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提交时</a:t>
            </a:r>
            <a:r>
              <a:rPr kumimoji="1" lang="en-US" altLang="zh-CN" dirty="0" smtClean="0"/>
              <a:t>(Commit)</a:t>
            </a:r>
            <a:r>
              <a:rPr kumimoji="1" lang="zh-CN" altLang="en-US" dirty="0" smtClean="0"/>
              <a:t>不能有语法错误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3" y="20944"/>
            <a:ext cx="5062627" cy="43023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8148"/>
            <a:ext cx="12192000" cy="20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2369" y="365125"/>
            <a:ext cx="11699631" cy="1325563"/>
          </a:xfrm>
        </p:spPr>
        <p:txBody>
          <a:bodyPr/>
          <a:lstStyle/>
          <a:p>
            <a:r>
              <a:rPr kumimoji="1" lang="zh-CN" altLang="en-US" dirty="0" smtClean="0"/>
              <a:t>今日任务：</a:t>
            </a:r>
            <a:r>
              <a:rPr kumimoji="1" lang="zh-CN" altLang="en-US" dirty="0" smtClean="0"/>
              <a:t>完成单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完成</a:t>
            </a:r>
            <a:r>
              <a:rPr kumimoji="1" lang="zh-CN" altLang="en-US" dirty="0" smtClean="0"/>
              <a:t>真实三级联动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5021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3600" dirty="0"/>
              <a:t>在一个</a:t>
            </a:r>
            <a:r>
              <a:rPr kumimoji="1" lang="en-US" altLang="zh-CN" sz="3600" dirty="0"/>
              <a:t>Activity</a:t>
            </a:r>
            <a:r>
              <a:rPr kumimoji="1" lang="zh-CN" altLang="en-US" sz="3600" dirty="0"/>
              <a:t>中（而不是三个</a:t>
            </a:r>
            <a:r>
              <a:rPr kumimoji="1" lang="en-US" altLang="zh-CN" sz="3600" dirty="0"/>
              <a:t>)</a:t>
            </a:r>
            <a:r>
              <a:rPr kumimoji="1" lang="zh-CN" altLang="en-US" sz="3600" dirty="0"/>
              <a:t>完成三级选择</a:t>
            </a:r>
            <a:endParaRPr kumimoji="1" lang="en-US" altLang="zh-CN" sz="3600" dirty="0"/>
          </a:p>
          <a:p>
            <a:pPr lvl="1"/>
            <a:r>
              <a:rPr kumimoji="1" lang="zh-CN" altLang="en-US" sz="3600" dirty="0"/>
              <a:t>添加回退按钮</a:t>
            </a:r>
            <a:endParaRPr kumimoji="1" lang="en-US" altLang="zh-CN" sz="3600" dirty="0"/>
          </a:p>
          <a:p>
            <a:pPr lvl="1"/>
            <a:r>
              <a:rPr kumimoji="1" lang="zh-CN" altLang="en-US" sz="3600" dirty="0"/>
              <a:t>添加网络</a:t>
            </a:r>
            <a:r>
              <a:rPr kumimoji="1" lang="zh-CN" altLang="en-US" sz="3600" dirty="0" smtClean="0"/>
              <a:t>访问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3376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3600" dirty="0" smtClean="0"/>
              <a:t>在一个</a:t>
            </a:r>
            <a:r>
              <a:rPr kumimoji="1" lang="en-US" altLang="zh-CN" sz="3600" dirty="0" smtClean="0"/>
              <a:t>Activity</a:t>
            </a:r>
            <a:r>
              <a:rPr kumimoji="1" lang="zh-CN" altLang="en-US" sz="3600" dirty="0" smtClean="0"/>
              <a:t>中（而不是三个</a:t>
            </a:r>
            <a:r>
              <a:rPr kumimoji="1" lang="en-US" altLang="zh-CN" sz="3600" dirty="0" smtClean="0"/>
              <a:t>)</a:t>
            </a:r>
            <a:r>
              <a:rPr kumimoji="1" lang="zh-CN" altLang="en-US" sz="3600" dirty="0" smtClean="0"/>
              <a:t>完成三级选择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8067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把数据源换成</a:t>
            </a:r>
            <a:r>
              <a:rPr lang="en-US" altLang="zh-CN" sz="3600" dirty="0"/>
              <a:t>List&lt;String&gt;</a:t>
            </a:r>
            <a:r>
              <a:rPr lang="zh-CN" altLang="en-US" sz="3600" dirty="0" smtClean="0"/>
              <a:t>以便在点击后改变数据</a:t>
            </a:r>
            <a:endParaRPr lang="en-US" altLang="zh-CN" sz="3600" dirty="0" smtClean="0"/>
          </a:p>
          <a:p>
            <a:r>
              <a:rPr lang="zh-CN" altLang="en-US" sz="3600" dirty="0" smtClean="0"/>
              <a:t>把</a:t>
            </a:r>
            <a:r>
              <a:rPr lang="zh-CN" altLang="en-US" sz="3600" dirty="0"/>
              <a:t>多个数据源放到一个</a:t>
            </a:r>
            <a:r>
              <a:rPr lang="en-US" altLang="zh-CN" sz="3600" dirty="0"/>
              <a:t>Activity</a:t>
            </a:r>
            <a:r>
              <a:rPr lang="zh-CN" altLang="en-US" sz="3600" dirty="0"/>
              <a:t>中，为在单个</a:t>
            </a:r>
            <a:r>
              <a:rPr lang="en-US" altLang="zh-CN" sz="3600" dirty="0"/>
              <a:t>Activity</a:t>
            </a:r>
            <a:r>
              <a:rPr lang="zh-CN" altLang="en-US" sz="3600" dirty="0"/>
              <a:t>中完成三级联动做</a:t>
            </a:r>
            <a:r>
              <a:rPr lang="zh-CN" altLang="en-US" sz="3600" dirty="0" smtClean="0"/>
              <a:t>准备</a:t>
            </a:r>
            <a:endParaRPr lang="en-US" altLang="zh-CN" sz="3600" dirty="0" smtClean="0"/>
          </a:p>
          <a:p>
            <a:r>
              <a:rPr lang="zh-CN" altLang="en-US" sz="3600" dirty="0" smtClean="0"/>
              <a:t>点击后通知后改变显示内容</a:t>
            </a:r>
            <a:endParaRPr lang="en-US" altLang="zh-CN" sz="3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9983"/>
            <a:ext cx="12192000" cy="10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7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283</Words>
  <Application>Microsoft Macintosh PowerPoint</Application>
  <PresentationFormat>宽屏</PresentationFormat>
  <Paragraphs>41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DengXian Light</vt:lpstr>
      <vt:lpstr>Arial</vt:lpstr>
      <vt:lpstr>Office 主题</vt:lpstr>
      <vt:lpstr>真实项目实践(3)</vt:lpstr>
      <vt:lpstr>目录</vt:lpstr>
      <vt:lpstr>实践项目介绍</vt:lpstr>
      <vt:lpstr>上次课内容回顾 完成省市县的选择(三级联动）</vt:lpstr>
      <vt:lpstr>PowerPoint 演示文稿</vt:lpstr>
      <vt:lpstr>PowerPoint 演示文稿</vt:lpstr>
      <vt:lpstr>Git提交</vt:lpstr>
      <vt:lpstr>今日任务：完成单Activity完成真实三级联动）</vt:lpstr>
      <vt:lpstr>在一个Activity中（而不是三个)完成三级选择</vt:lpstr>
      <vt:lpstr>添加返回按钮</vt:lpstr>
      <vt:lpstr>注意点之添加新文件</vt:lpstr>
      <vt:lpstr>ListView 点击 事件 处理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liu tim</cp:lastModifiedBy>
  <cp:revision>77</cp:revision>
  <dcterms:created xsi:type="dcterms:W3CDTF">2016-02-25T23:28:12Z</dcterms:created>
  <dcterms:modified xsi:type="dcterms:W3CDTF">2017-05-08T00:37:34Z</dcterms:modified>
</cp:coreProperties>
</file>